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ato"/>
              <a:buNone/>
              <a:defRPr b="1" i="0" sz="9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" name="Shape 19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Shape 2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2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2"/>
            <a:ext cx="2807999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39"/>
            <a:ext cx="6244199" cy="3835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leway"/>
              <a:buNone/>
              <a:defRPr b="1" i="0" sz="36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69"/>
            <a:ext cx="4045199" cy="134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6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fld id="{00000000-1234-1234-1234-123412341234}" type="slidenum">
              <a:rPr b="0" i="0" lang="nl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1374750" y="630225"/>
            <a:ext cx="73284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leway"/>
              <a:buNone/>
            </a:pPr>
            <a:r>
              <a:rPr b="1" i="0" lang="nl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5.3 Verbrandingsreacties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2/5/2017</a:t>
            </a:r>
          </a:p>
        </p:txBody>
      </p:sp>
      <p:pic>
        <p:nvPicPr>
          <p:cNvPr descr="Image result for verbranding"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386" y="3238450"/>
            <a:ext cx="2043126" cy="17638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verbranding" id="75" name="Shape 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38407" y="2526284"/>
            <a:ext cx="3464298" cy="1953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Programma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2400261" y="1621000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Lesdoelen 5.2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lesdoelen 5.3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toetsen bespreken op 3 mei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tot en met 5.2 afhebben morgen! (controle)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lesdoelen 2- brand - blussen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2400261" y="126602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welke 4 manieren kun je blussen?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kun je brandstof wegnemen?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kun je luchtaanvoer blokkeren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kan je afkoelen?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welk blusmiddel is het meest gebruikt?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blus je een vlam in de pan?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brandveilige kleding?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5.3 verbrandings reacties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2400261" y="10063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Na deze les kun je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Bijna alles over de verbranding van koolwaterstoffen laten zien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vertellen wat een koolwaterstof is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formule van methaan?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nodig voor elke verbranding?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een koolwaterstof?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doet een indicator?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het volume percentage van methaan in gronings aardgas?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ontstaat er bij de verbranding van een koolwaterstof?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los de volgende verbrandingsreacties op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Methaan met te weinig zuurstof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Ethaan C2H8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Propaan C3H12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Hexaan C6H14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propanol C3H11O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los de volgende verbrandingsreacties op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Methaan met te weinig zuurstof (vormt CO in plaats van CO2)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Ethaan C2H8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Propaan C3H12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Hexaan C6H14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propanol C3H11O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