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5143500" cx="9144000"/>
  <p:notesSz cx="6858000" cy="9144000"/>
  <p:embeddedFontLst>
    <p:embeddedFont>
      <p:font typeface="Raleway"/>
      <p:regular r:id="rId11"/>
      <p:bold r:id="rId12"/>
      <p:italic r:id="rId13"/>
      <p:boldItalic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aleway-regular.fntdata"/><Relationship Id="rId10" Type="http://schemas.openxmlformats.org/officeDocument/2006/relationships/slide" Target="slides/slide6.xml"/><Relationship Id="rId13" Type="http://schemas.openxmlformats.org/officeDocument/2006/relationships/font" Target="fonts/Raleway-italic.fntdata"/><Relationship Id="rId12" Type="http://schemas.openxmlformats.org/officeDocument/2006/relationships/font" Target="fonts/Raleway-bold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Lato-regular.fntdata"/><Relationship Id="rId14" Type="http://schemas.openxmlformats.org/officeDocument/2006/relationships/font" Target="fonts/Raleway-boldItalic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18" Type="http://schemas.openxmlformats.org/officeDocument/2006/relationships/font" Target="fonts/Lato-bold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hape 10"/>
          <p:cNvCxnSpPr/>
          <p:nvPr/>
        </p:nvCxnSpPr>
        <p:spPr>
          <a:xfrm>
            <a:off x="2477724" y="415650"/>
            <a:ext cx="6244199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" name="Shape 11"/>
          <p:cNvCxnSpPr/>
          <p:nvPr/>
        </p:nvCxnSpPr>
        <p:spPr>
          <a:xfrm>
            <a:off x="2477724" y="4740000"/>
            <a:ext cx="6244199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" name="Shape 12"/>
          <p:cNvCxnSpPr/>
          <p:nvPr/>
        </p:nvCxnSpPr>
        <p:spPr>
          <a:xfrm>
            <a:off x="425197" y="415650"/>
            <a:ext cx="183299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" name="Shape 13"/>
          <p:cNvSpPr txBox="1"/>
          <p:nvPr>
            <p:ph type="ctrTitle"/>
          </p:nvPr>
        </p:nvSpPr>
        <p:spPr>
          <a:xfrm>
            <a:off x="2371725" y="630225"/>
            <a:ext cx="6331500" cy="1541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leway"/>
              <a:buNone/>
              <a:defRPr b="1" i="0" sz="48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indent="0" lvl="1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indent="0" lvl="2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indent="0" lvl="3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indent="0" lvl="4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indent="0" lvl="5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indent="0" lvl="6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indent="0" lvl="7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indent="0" lvl="8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" type="subTitle"/>
          </p:nvPr>
        </p:nvSpPr>
        <p:spPr>
          <a:xfrm>
            <a:off x="2390266" y="3238450"/>
            <a:ext cx="6331500" cy="12416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Lato"/>
              <a:buNone/>
              <a:defRPr b="0" i="0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Lato"/>
              <a:buNone/>
              <a:defRPr b="0" i="0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Lato"/>
              <a:buNone/>
              <a:defRPr b="0" i="0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Lato"/>
              <a:buNone/>
              <a:defRPr b="0" i="0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Lato"/>
              <a:buNone/>
              <a:defRPr b="0" i="0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Lato"/>
              <a:buNone/>
              <a:defRPr b="0" i="0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Lato"/>
              <a:buNone/>
              <a:defRPr b="0" i="0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Lato"/>
              <a:buNone/>
              <a:defRPr b="0" i="0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Lato"/>
              <a:buNone/>
              <a:defRPr b="0" i="0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97999" y="4688757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b="0" i="0" lang="nl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Shape 61"/>
          <p:cNvCxnSpPr/>
          <p:nvPr/>
        </p:nvCxnSpPr>
        <p:spPr>
          <a:xfrm>
            <a:off x="425200" y="4740000"/>
            <a:ext cx="8296799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2" name="Shape 62"/>
          <p:cNvCxnSpPr/>
          <p:nvPr/>
        </p:nvCxnSpPr>
        <p:spPr>
          <a:xfrm>
            <a:off x="425200" y="415650"/>
            <a:ext cx="8296799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3" name="Shape 63"/>
          <p:cNvSpPr txBox="1"/>
          <p:nvPr>
            <p:ph type="title"/>
          </p:nvPr>
        </p:nvSpPr>
        <p:spPr>
          <a:xfrm>
            <a:off x="853950" y="1304850"/>
            <a:ext cx="7436099" cy="15383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Lato"/>
              <a:buNone/>
              <a:defRPr b="1" i="0" sz="96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algn="ctr">
              <a:spcBef>
                <a:spcPts val="0"/>
              </a:spcBef>
              <a:buClr>
                <a:schemeClr val="dk1"/>
              </a:buClr>
              <a:buFont typeface="Lato"/>
              <a:buNone/>
              <a:defRPr b="1"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algn="ctr">
              <a:spcBef>
                <a:spcPts val="0"/>
              </a:spcBef>
              <a:buClr>
                <a:schemeClr val="dk1"/>
              </a:buClr>
              <a:buFont typeface="Lato"/>
              <a:buNone/>
              <a:defRPr b="1"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algn="ctr">
              <a:spcBef>
                <a:spcPts val="0"/>
              </a:spcBef>
              <a:buClr>
                <a:schemeClr val="dk1"/>
              </a:buClr>
              <a:buFont typeface="Lato"/>
              <a:buNone/>
              <a:defRPr b="1"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algn="ctr">
              <a:spcBef>
                <a:spcPts val="0"/>
              </a:spcBef>
              <a:buClr>
                <a:schemeClr val="dk1"/>
              </a:buClr>
              <a:buFont typeface="Lato"/>
              <a:buNone/>
              <a:defRPr b="1"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algn="ctr">
              <a:spcBef>
                <a:spcPts val="0"/>
              </a:spcBef>
              <a:buClr>
                <a:schemeClr val="dk1"/>
              </a:buClr>
              <a:buFont typeface="Lato"/>
              <a:buNone/>
              <a:defRPr b="1"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algn="ctr">
              <a:spcBef>
                <a:spcPts val="0"/>
              </a:spcBef>
              <a:buClr>
                <a:schemeClr val="dk1"/>
              </a:buClr>
              <a:buFont typeface="Lato"/>
              <a:buNone/>
              <a:defRPr b="1"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algn="ctr">
              <a:spcBef>
                <a:spcPts val="0"/>
              </a:spcBef>
              <a:buClr>
                <a:schemeClr val="dk1"/>
              </a:buClr>
              <a:buFont typeface="Lato"/>
              <a:buNone/>
              <a:defRPr b="1"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algn="ctr">
              <a:spcBef>
                <a:spcPts val="0"/>
              </a:spcBef>
              <a:buClr>
                <a:schemeClr val="dk1"/>
              </a:buClr>
              <a:buFont typeface="Lato"/>
              <a:buNone/>
              <a:defRPr b="1"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853950" y="2919450"/>
            <a:ext cx="7436099" cy="1071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4572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9144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13716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18288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22860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27432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32004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36576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2" type="sldNum"/>
          </p:nvPr>
        </p:nvSpPr>
        <p:spPr>
          <a:xfrm>
            <a:off x="8497999" y="4688757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nl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idx="12" type="sldNum"/>
          </p:nvPr>
        </p:nvSpPr>
        <p:spPr>
          <a:xfrm>
            <a:off x="8497999" y="4688757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nl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hape 17"/>
          <p:cNvCxnSpPr/>
          <p:nvPr/>
        </p:nvCxnSpPr>
        <p:spPr>
          <a:xfrm>
            <a:off x="2477724" y="415650"/>
            <a:ext cx="6244199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" name="Shape 18"/>
          <p:cNvCxnSpPr/>
          <p:nvPr/>
        </p:nvCxnSpPr>
        <p:spPr>
          <a:xfrm>
            <a:off x="2477724" y="4740000"/>
            <a:ext cx="6244199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9" name="Shape 19"/>
          <p:cNvCxnSpPr/>
          <p:nvPr/>
        </p:nvCxnSpPr>
        <p:spPr>
          <a:xfrm>
            <a:off x="425197" y="415650"/>
            <a:ext cx="183299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0" name="Shape 20"/>
          <p:cNvSpPr txBox="1"/>
          <p:nvPr>
            <p:ph type="title"/>
          </p:nvPr>
        </p:nvSpPr>
        <p:spPr>
          <a:xfrm>
            <a:off x="2400250" y="575950"/>
            <a:ext cx="6321599" cy="635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Raleway"/>
              <a:buNone/>
              <a:defRPr b="1" i="0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indent="0" lvl="1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indent="0" lvl="2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indent="0" lvl="3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indent="0" lvl="4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indent="0" lvl="5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indent="0" lvl="6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indent="0" lvl="7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indent="0" lvl="8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x="2410111" y="1595775"/>
            <a:ext cx="6321599" cy="30023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8497999" y="4688757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nl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bg>
      <p:bgPr>
        <a:solidFill>
          <a:schemeClr val="dk1"/>
        </a:solidFill>
      </p:bgPr>
    </p:bg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Shape 24"/>
          <p:cNvCxnSpPr/>
          <p:nvPr/>
        </p:nvCxnSpPr>
        <p:spPr>
          <a:xfrm>
            <a:off x="425200" y="415650"/>
            <a:ext cx="8296799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" name="Shape 25"/>
          <p:cNvCxnSpPr/>
          <p:nvPr/>
        </p:nvCxnSpPr>
        <p:spPr>
          <a:xfrm>
            <a:off x="425200" y="4740000"/>
            <a:ext cx="8296799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6" name="Shape 26"/>
          <p:cNvSpPr txBox="1"/>
          <p:nvPr>
            <p:ph type="title"/>
          </p:nvPr>
        </p:nvSpPr>
        <p:spPr>
          <a:xfrm>
            <a:off x="406425" y="1806825"/>
            <a:ext cx="8296799" cy="154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leway"/>
              <a:buNone/>
              <a:defRPr b="1" i="0" sz="48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indent="0" lvl="1" algn="ctr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indent="0" lvl="2" algn="ctr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indent="0" lvl="3" algn="ctr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indent="0" lvl="4" algn="ctr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indent="0" lvl="5" algn="ctr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indent="0" lvl="6" algn="ctr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indent="0" lvl="7" algn="ctr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indent="0" lvl="8" algn="ctr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97999" y="4688757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b="0" i="0" lang="nl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hape 29"/>
          <p:cNvCxnSpPr/>
          <p:nvPr/>
        </p:nvCxnSpPr>
        <p:spPr>
          <a:xfrm>
            <a:off x="2477724" y="415650"/>
            <a:ext cx="6244199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" name="Shape 30"/>
          <p:cNvCxnSpPr/>
          <p:nvPr/>
        </p:nvCxnSpPr>
        <p:spPr>
          <a:xfrm>
            <a:off x="2477724" y="4740000"/>
            <a:ext cx="6244199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1" name="Shape 31"/>
          <p:cNvCxnSpPr/>
          <p:nvPr/>
        </p:nvCxnSpPr>
        <p:spPr>
          <a:xfrm>
            <a:off x="425197" y="415650"/>
            <a:ext cx="183299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2" name="Shape 32"/>
          <p:cNvSpPr txBox="1"/>
          <p:nvPr>
            <p:ph type="title"/>
          </p:nvPr>
        </p:nvSpPr>
        <p:spPr>
          <a:xfrm>
            <a:off x="2400250" y="575950"/>
            <a:ext cx="6321599" cy="635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Raleway"/>
              <a:buNone/>
              <a:defRPr b="1" i="0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indent="0" lvl="1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indent="0" lvl="2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indent="0" lvl="3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indent="0" lvl="4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indent="0" lvl="5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indent="0" lvl="6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indent="0" lvl="7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indent="0" lvl="8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x="2400301" y="1602675"/>
            <a:ext cx="30714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2" type="body"/>
          </p:nvPr>
        </p:nvSpPr>
        <p:spPr>
          <a:xfrm>
            <a:off x="5650571" y="1602675"/>
            <a:ext cx="30714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497999" y="4688757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nl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303300" y="411575"/>
            <a:ext cx="8520599" cy="63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Raleway"/>
              <a:buNone/>
              <a:defRPr b="1" i="0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indent="0" lvl="1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indent="0" lvl="2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indent="0" lvl="3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indent="0" lvl="4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indent="0" lvl="5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indent="0" lvl="6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indent="0" lvl="7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indent="0" lvl="8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8497999" y="4688757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nl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Shape 40"/>
          <p:cNvCxnSpPr/>
          <p:nvPr/>
        </p:nvCxnSpPr>
        <p:spPr>
          <a:xfrm>
            <a:off x="425197" y="415650"/>
            <a:ext cx="183299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1" name="Shape 41"/>
          <p:cNvSpPr txBox="1"/>
          <p:nvPr>
            <p:ph type="title"/>
          </p:nvPr>
        </p:nvSpPr>
        <p:spPr>
          <a:xfrm>
            <a:off x="319500" y="936600"/>
            <a:ext cx="2807999" cy="7556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Raleway"/>
              <a:buNone/>
              <a:defRPr b="1" i="0" sz="24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indent="0" lvl="1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24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indent="0" lvl="2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24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indent="0" lvl="3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24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indent="0" lvl="4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24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indent="0" lvl="5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24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indent="0" lvl="6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24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indent="0" lvl="7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24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indent="0" lvl="8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24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x="319500" y="1846802"/>
            <a:ext cx="2807999" cy="28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97999" y="4688757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nl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bg>
      <p:bgPr>
        <a:solidFill>
          <a:schemeClr val="lt2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hape 45"/>
          <p:cNvCxnSpPr/>
          <p:nvPr/>
        </p:nvCxnSpPr>
        <p:spPr>
          <a:xfrm>
            <a:off x="425197" y="415650"/>
            <a:ext cx="183299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6" name="Shape 46"/>
          <p:cNvSpPr txBox="1"/>
          <p:nvPr>
            <p:ph type="title"/>
          </p:nvPr>
        </p:nvSpPr>
        <p:spPr>
          <a:xfrm>
            <a:off x="283103" y="712139"/>
            <a:ext cx="6244199" cy="3835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leway"/>
              <a:buNone/>
              <a:defRPr b="1" i="0" sz="48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indent="0" lvl="1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indent="0" lvl="2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indent="0" lvl="3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indent="0" lvl="4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indent="0" lvl="5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indent="0" lvl="6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indent="0" lvl="7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indent="0" lvl="8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97999" y="4688757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b="0" i="0" lang="nl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4572000" y="125"/>
            <a:ext cx="4572000" cy="514349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0" name="Shape 5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1" name="Shape 51"/>
          <p:cNvSpPr txBox="1"/>
          <p:nvPr>
            <p:ph type="title"/>
          </p:nvPr>
        </p:nvSpPr>
        <p:spPr>
          <a:xfrm>
            <a:off x="265500" y="1397350"/>
            <a:ext cx="4045199" cy="1318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leway"/>
              <a:buNone/>
              <a:defRPr b="1" i="0" sz="36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indent="0" lvl="1" algn="ctr">
              <a:spcBef>
                <a:spcPts val="0"/>
              </a:spcBef>
              <a:buClr>
                <a:schemeClr val="dk1"/>
              </a:buClr>
              <a:buFont typeface="Raleway"/>
              <a:buNone/>
              <a:defRPr b="1" sz="3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indent="0" lvl="2" algn="ctr">
              <a:spcBef>
                <a:spcPts val="0"/>
              </a:spcBef>
              <a:buClr>
                <a:schemeClr val="dk1"/>
              </a:buClr>
              <a:buFont typeface="Raleway"/>
              <a:buNone/>
              <a:defRPr b="1" sz="3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indent="0" lvl="3" algn="ctr">
              <a:spcBef>
                <a:spcPts val="0"/>
              </a:spcBef>
              <a:buClr>
                <a:schemeClr val="dk1"/>
              </a:buClr>
              <a:buFont typeface="Raleway"/>
              <a:buNone/>
              <a:defRPr b="1" sz="3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indent="0" lvl="4" algn="ctr">
              <a:spcBef>
                <a:spcPts val="0"/>
              </a:spcBef>
              <a:buClr>
                <a:schemeClr val="dk1"/>
              </a:buClr>
              <a:buFont typeface="Raleway"/>
              <a:buNone/>
              <a:defRPr b="1" sz="3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indent="0" lvl="5" algn="ctr">
              <a:spcBef>
                <a:spcPts val="0"/>
              </a:spcBef>
              <a:buClr>
                <a:schemeClr val="dk1"/>
              </a:buClr>
              <a:buFont typeface="Raleway"/>
              <a:buNone/>
              <a:defRPr b="1" sz="3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indent="0" lvl="6" algn="ctr">
              <a:spcBef>
                <a:spcPts val="0"/>
              </a:spcBef>
              <a:buClr>
                <a:schemeClr val="dk1"/>
              </a:buClr>
              <a:buFont typeface="Raleway"/>
              <a:buNone/>
              <a:defRPr b="1" sz="3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indent="0" lvl="7" algn="ctr">
              <a:spcBef>
                <a:spcPts val="0"/>
              </a:spcBef>
              <a:buClr>
                <a:schemeClr val="dk1"/>
              </a:buClr>
              <a:buFont typeface="Raleway"/>
              <a:buNone/>
              <a:defRPr b="1" sz="3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indent="0" lvl="8" algn="ctr">
              <a:spcBef>
                <a:spcPts val="0"/>
              </a:spcBef>
              <a:buClr>
                <a:schemeClr val="dk1"/>
              </a:buClr>
              <a:buFont typeface="Raleway"/>
              <a:buNone/>
              <a:defRPr b="1" sz="3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" type="subTitle"/>
          </p:nvPr>
        </p:nvSpPr>
        <p:spPr>
          <a:xfrm>
            <a:off x="265500" y="2735369"/>
            <a:ext cx="4045199" cy="13454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Lato"/>
              <a:buNone/>
              <a:defRPr b="0" i="0" sz="2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Lato"/>
              <a:buNone/>
              <a:defRPr b="0" i="0" sz="2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914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Lato"/>
              <a:buNone/>
              <a:defRPr b="0" i="0" sz="2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1371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Lato"/>
              <a:buNone/>
              <a:defRPr b="0" i="0" sz="2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18288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Lato"/>
              <a:buNone/>
              <a:defRPr b="0" i="0" sz="2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22860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Lato"/>
              <a:buNone/>
              <a:defRPr b="0" i="0" sz="2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2743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Lato"/>
              <a:buNone/>
              <a:defRPr b="0" i="0" sz="2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3200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Lato"/>
              <a:buNone/>
              <a:defRPr b="0" i="0" sz="2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3657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Lato"/>
              <a:buNone/>
              <a:defRPr b="0" i="0" sz="2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2" type="body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Lato"/>
              <a:buNone/>
              <a:defRPr b="0" i="0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Lato"/>
              <a:buNone/>
              <a:defRPr b="0" i="0" sz="14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Lato"/>
              <a:buNone/>
              <a:defRPr b="0" i="0" sz="14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Lato"/>
              <a:buNone/>
              <a:defRPr b="0" i="0" sz="14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Lato"/>
              <a:buNone/>
              <a:defRPr b="0" i="0" sz="14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Lato"/>
              <a:buNone/>
              <a:defRPr b="0" i="0" sz="14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Lato"/>
              <a:buNone/>
              <a:defRPr b="0" i="0" sz="14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Lato"/>
              <a:buNone/>
              <a:defRPr b="0" i="0" sz="14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Lato"/>
              <a:buNone/>
              <a:defRPr b="0" i="0" sz="14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2" type="sldNum"/>
          </p:nvPr>
        </p:nvSpPr>
        <p:spPr>
          <a:xfrm>
            <a:off x="8497999" y="4688757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b="0" i="0" lang="nl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Shape 56"/>
          <p:cNvCxnSpPr/>
          <p:nvPr/>
        </p:nvCxnSpPr>
        <p:spPr>
          <a:xfrm>
            <a:off x="425200" y="4740000"/>
            <a:ext cx="8296799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7" name="Shape 57"/>
          <p:cNvCxnSpPr/>
          <p:nvPr/>
        </p:nvCxnSpPr>
        <p:spPr>
          <a:xfrm>
            <a:off x="425197" y="415650"/>
            <a:ext cx="183299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8" name="Shape 58"/>
          <p:cNvSpPr txBox="1"/>
          <p:nvPr>
            <p:ph idx="1" type="body"/>
          </p:nvPr>
        </p:nvSpPr>
        <p:spPr>
          <a:xfrm>
            <a:off x="328016" y="4226025"/>
            <a:ext cx="83886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Lato"/>
              <a:buNone/>
              <a:defRPr b="0" i="0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2" type="sldNum"/>
          </p:nvPr>
        </p:nvSpPr>
        <p:spPr>
          <a:xfrm>
            <a:off x="8497999" y="4688757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nl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2400250" y="575950"/>
            <a:ext cx="6321599" cy="635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Raleway"/>
              <a:buNone/>
              <a:defRPr b="1" i="0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indent="0" lvl="1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indent="0" lvl="2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indent="0" lvl="3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indent="0" lvl="4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indent="0" lvl="5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indent="0" lvl="6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indent="0" lvl="7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indent="0" lvl="8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2410111" y="1595775"/>
            <a:ext cx="6321599" cy="30023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97999" y="4688757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Lato"/>
              <a:buNone/>
            </a:pPr>
            <a:fld id="{00000000-1234-1234-1234-123412341234}" type="slidenum">
              <a:rPr b="0" i="0" lang="nl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ctrTitle"/>
          </p:nvPr>
        </p:nvSpPr>
        <p:spPr>
          <a:xfrm>
            <a:off x="1374750" y="630225"/>
            <a:ext cx="7328400" cy="1541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Raleway"/>
              <a:buNone/>
            </a:pPr>
            <a:r>
              <a:rPr b="1" i="0" lang="nl" sz="48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5.3 Verbrandingsreacties</a:t>
            </a:r>
          </a:p>
        </p:txBody>
      </p:sp>
      <p:sp>
        <p:nvSpPr>
          <p:cNvPr id="73" name="Shape 73"/>
          <p:cNvSpPr txBox="1"/>
          <p:nvPr>
            <p:ph idx="1" type="subTitle"/>
          </p:nvPr>
        </p:nvSpPr>
        <p:spPr>
          <a:xfrm>
            <a:off x="2390266" y="3238450"/>
            <a:ext cx="6331500" cy="12416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Lato"/>
              <a:buNone/>
            </a:pPr>
            <a:r>
              <a:rPr b="0" i="0" lang="nl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2/5/2017</a:t>
            </a:r>
          </a:p>
        </p:txBody>
      </p:sp>
      <p:pic>
        <p:nvPicPr>
          <p:cNvPr descr="Image result for verbranding" id="74" name="Shape 7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5386" y="3238450"/>
            <a:ext cx="2043126" cy="176384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 result for verbranding" id="75" name="Shape 7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738407" y="2526284"/>
            <a:ext cx="3464298" cy="19538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type="title"/>
          </p:nvPr>
        </p:nvSpPr>
        <p:spPr>
          <a:xfrm>
            <a:off x="2400250" y="575950"/>
            <a:ext cx="6321599" cy="635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Raleway"/>
              <a:buNone/>
            </a:pPr>
            <a:r>
              <a:rPr b="1" i="0" lang="nl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rPr>
              <a:t>Programma</a:t>
            </a:r>
          </a:p>
        </p:txBody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2400261" y="1621000"/>
            <a:ext cx="6321599" cy="30023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Lato"/>
              <a:buNone/>
            </a:pP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Lesdoelen 5.2</a:t>
            </a: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Lato"/>
              <a:buNone/>
            </a:pP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lesdoelen 5.3</a:t>
            </a: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Lato"/>
              <a:buNone/>
            </a:pP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toetsen bespreken op 3 mei</a:t>
            </a: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Lato"/>
              <a:buNone/>
            </a:pP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tot en met 5.2 afhebben morgen! (controle)</a:t>
            </a:r>
            <a:b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</a:b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Lato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Lato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type="title"/>
          </p:nvPr>
        </p:nvSpPr>
        <p:spPr>
          <a:xfrm>
            <a:off x="2400250" y="575950"/>
            <a:ext cx="6321599" cy="635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Raleway"/>
              <a:buNone/>
            </a:pPr>
            <a:r>
              <a:rPr b="1" i="0" lang="nl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rPr>
              <a:t>lesdoelen 2- brand - blussen</a:t>
            </a:r>
          </a:p>
        </p:txBody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2400261" y="1266025"/>
            <a:ext cx="6321599" cy="30023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Lato"/>
              <a:buNone/>
            </a:pP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welke 4 manieren kun je blussen?</a:t>
            </a: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Lato"/>
              <a:buNone/>
            </a:pP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hoe kun je brandstof wegnemen?</a:t>
            </a: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Lato"/>
              <a:buNone/>
            </a:pP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hoe kun je luchtaanvoer blokkeren</a:t>
            </a: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Lato"/>
              <a:buNone/>
            </a:pP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Hoe kan je afkoelen?</a:t>
            </a: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Lato"/>
              <a:buNone/>
            </a:pP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welk blusmiddel is het meest gebruikt?</a:t>
            </a: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Lato"/>
              <a:buNone/>
            </a:pP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Hoe blus je een vlam in de pan?</a:t>
            </a: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Lato"/>
              <a:buNone/>
            </a:pP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wat is brandveilige kleding?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x="2400250" y="575950"/>
            <a:ext cx="6321599" cy="635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Raleway"/>
              <a:buNone/>
            </a:pPr>
            <a:r>
              <a:rPr b="1" i="0" lang="nl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rPr>
              <a:t>5.3 verbrandings reacties</a:t>
            </a:r>
          </a:p>
        </p:txBody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2400261" y="1006375"/>
            <a:ext cx="6321599" cy="30023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Lato"/>
              <a:buNone/>
            </a:pP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Na deze les kun je</a:t>
            </a:r>
            <a:b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Bijna alles over de verbranding van koolwaterstoffen laten zien</a:t>
            </a:r>
            <a:b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vertellen wat een koolwaterstof is</a:t>
            </a: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Lato"/>
              <a:buNone/>
            </a:pP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Wat is de formule van methaan?</a:t>
            </a:r>
            <a:b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wat is nodig voor elke verbranding?</a:t>
            </a:r>
            <a:b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Wat is een koolwaterstof?</a:t>
            </a:r>
            <a:b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wat doet een indicator?</a:t>
            </a:r>
            <a:b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wat is het volume percentage van methaan in gronings aardgas?</a:t>
            </a:r>
            <a:b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wat ontstaat er bij de verbranding van een koolwaterstof?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type="title"/>
          </p:nvPr>
        </p:nvSpPr>
        <p:spPr>
          <a:xfrm>
            <a:off x="2400250" y="575950"/>
            <a:ext cx="6321599" cy="635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Raleway"/>
              <a:buNone/>
            </a:pPr>
            <a:r>
              <a:rPr b="1" i="0" lang="nl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rPr>
              <a:t>los de volgende verbrandingsreacties op</a:t>
            </a:r>
          </a:p>
        </p:txBody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2410111" y="1595775"/>
            <a:ext cx="6321599" cy="30023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Lato"/>
              <a:buNone/>
            </a:pP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Methaan met te weinig zuurstof</a:t>
            </a: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Lato"/>
              <a:buNone/>
            </a:pP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Ethaan C2H8</a:t>
            </a:r>
            <a:b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Propaan C3H12</a:t>
            </a:r>
            <a:b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Hexaan C6H14</a:t>
            </a: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Lato"/>
              <a:buNone/>
            </a:pP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propanol C3H11O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/>
          <p:nvPr>
            <p:ph type="title"/>
          </p:nvPr>
        </p:nvSpPr>
        <p:spPr>
          <a:xfrm>
            <a:off x="2400250" y="575950"/>
            <a:ext cx="6321599" cy="635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Raleway"/>
              <a:buNone/>
            </a:pPr>
            <a:r>
              <a:rPr b="1" i="0" lang="nl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rPr>
              <a:t>los de volgende verbrandingsreacties op</a:t>
            </a:r>
          </a:p>
        </p:txBody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x="2410111" y="1595775"/>
            <a:ext cx="6321599" cy="30023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Lato"/>
              <a:buNone/>
            </a:pP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Methaan met te weinig zuurstof (vormt CO in plaats van CO2)</a:t>
            </a: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Lato"/>
              <a:buNone/>
            </a:pP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Ethaan C2H8</a:t>
            </a:r>
            <a:b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Propaan C3H12</a:t>
            </a:r>
            <a:b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Hexaan C6H14</a:t>
            </a: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Lato"/>
              <a:buNone/>
            </a:pP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propanol C3H11O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wiss-2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